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64" r:id="rId5"/>
    <p:sldId id="280" r:id="rId6"/>
    <p:sldId id="274" r:id="rId7"/>
    <p:sldId id="275" r:id="rId8"/>
    <p:sldId id="294" r:id="rId9"/>
    <p:sldId id="295" r:id="rId10"/>
    <p:sldId id="277" r:id="rId11"/>
    <p:sldId id="278" r:id="rId12"/>
    <p:sldId id="292" r:id="rId13"/>
    <p:sldId id="29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15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218" y="1545836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主受苦是為我</a:t>
            </a:r>
            <a:b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b="1" dirty="0">
                <a:solidFill>
                  <a:schemeClr val="bg1"/>
                </a:solidFill>
                <a:latin typeface="Candara" panose="020E0502030303020204" pitchFamily="34" charset="0"/>
              </a:rPr>
              <a:t>Alone</a:t>
            </a:r>
            <a:endParaRPr lang="en-US" sz="4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348" y="0"/>
            <a:ext cx="8915400" cy="66240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耶穌釘在各各他山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kok-kok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tha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祂死使我可活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I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ho goa thang-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Alone upon the cross He hung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That others He might save,</a:t>
            </a:r>
          </a:p>
        </p:txBody>
      </p:sp>
    </p:spTree>
    <p:extLst>
      <p:ext uri="{BB962C8B-B14F-4D97-AF65-F5344CB8AC3E}">
        <p14:creationId xmlns:p14="http://schemas.microsoft.com/office/powerpoint/2010/main" val="1416636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255182"/>
            <a:ext cx="8915400" cy="63476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臨終叫講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:『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大事完成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Lim-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”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Toa-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oan-chia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”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救贖我的性命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Kiu-siok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  e    si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Forsaken then by God and man,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Alone, His life He gave.</a:t>
            </a:r>
          </a:p>
        </p:txBody>
      </p:sp>
    </p:spTree>
    <p:extLst>
      <p:ext uri="{BB962C8B-B14F-4D97-AF65-F5344CB8AC3E}">
        <p14:creationId xmlns:p14="http://schemas.microsoft.com/office/powerpoint/2010/main" val="82494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9581" y="-147483"/>
            <a:ext cx="9420631" cy="685799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PH" altLang="zh-TW" sz="2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為我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為我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Ui- goa,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goa,</a:t>
            </a: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主為我釘十架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Chu  </a:t>
            </a:r>
            <a:r>
              <a:rPr lang="en-PH" altLang="zh-TW" sz="38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</a:t>
            </a:r>
            <a:r>
              <a:rPr lang="en-PH" altLang="zh-TW" sz="38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sip-</a:t>
            </a:r>
            <a:r>
              <a:rPr lang="en-PH" altLang="zh-TW" sz="38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PH" altLang="zh-TW" sz="27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Alone, alone,</a:t>
            </a:r>
          </a:p>
          <a:p>
            <a:pPr marL="0" indent="0" algn="ctr">
              <a:buNone/>
            </a:pP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 bore it all alone;</a:t>
            </a:r>
          </a:p>
          <a:p>
            <a:pPr marL="0" indent="0" algn="ctr">
              <a:buNone/>
            </a:pP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44228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0"/>
            <a:ext cx="9420631" cy="66240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祂流寶血還我罪債，</a:t>
            </a:r>
            <a:endParaRPr lang="en-PH" altLang="zh-TW" sz="5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I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choe-che</a:t>
            </a:r>
            <a:endParaRPr lang="en-PH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主受苦是為我</a:t>
            </a:r>
            <a:r>
              <a:rPr lang="en-PH" altLang="zh-TW" sz="4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為我</a:t>
            </a:r>
            <a:r>
              <a:rPr lang="en-PH" altLang="zh-TW" sz="4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Chu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siu-kho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goa!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goa!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goa.</a:t>
            </a:r>
          </a:p>
          <a:p>
            <a:pPr marL="0" indent="0" algn="ctr">
              <a:buNone/>
            </a:pPr>
            <a:endParaRPr lang="en-PH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gave Himself to save His own,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 suffered, bled and died alone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alone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PH" altLang="zh-TW" sz="5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57792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67" y="265814"/>
            <a:ext cx="10536865" cy="65921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耶穌跪在客西馬尼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khek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-se  ma-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祈禱慘感傷悲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sz="2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Ki- to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chham-kam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siong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-pi,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It was alone the Savior prayed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dark Gethsemane;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281763"/>
            <a:ext cx="8915400" cy="62944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祂肯為我承受苦杯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-goa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seng-siu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kho-poe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甘願為我擔罪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Kam-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goan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ta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Alone He drained the bitter cup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suffered there for me.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1090" y="-147484"/>
            <a:ext cx="9420631" cy="685799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PH" altLang="zh-TW" sz="11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為我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為我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Ui- goa,      </a:t>
            </a:r>
            <a:r>
              <a:rPr lang="en-PH" altLang="zh-TW" sz="38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goa,</a:t>
            </a: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主為我釘十架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Chu  </a:t>
            </a:r>
            <a:r>
              <a:rPr lang="en-PH" altLang="zh-TW" sz="38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</a:t>
            </a:r>
            <a:r>
              <a:rPr lang="en-PH" altLang="zh-TW" sz="38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sip-</a:t>
            </a:r>
            <a:r>
              <a:rPr lang="en-PH" altLang="zh-TW" sz="38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PH" altLang="zh-TW" sz="27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Alone, alone,</a:t>
            </a:r>
          </a:p>
          <a:p>
            <a:pPr marL="0" indent="0" algn="ctr">
              <a:buNone/>
            </a:pP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 bore it all alone;</a:t>
            </a:r>
          </a:p>
          <a:p>
            <a:pPr marL="0" indent="0" algn="ctr">
              <a:buNone/>
            </a:pP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7284" y="116958"/>
            <a:ext cx="9420631" cy="66240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祂流寶血還我罪債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choe-che</a:t>
            </a:r>
            <a:endParaRPr lang="en-PH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主受苦是為我</a:t>
            </a:r>
            <a:r>
              <a:rPr lang="en-PH" altLang="zh-TW" sz="4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為我</a:t>
            </a:r>
            <a:r>
              <a:rPr lang="en-PH" altLang="zh-TW" sz="4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Chu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goa!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goa!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goa.</a:t>
            </a:r>
          </a:p>
          <a:p>
            <a:pPr marL="0" indent="0" algn="ctr">
              <a:buNone/>
            </a:pPr>
            <a:endParaRPr lang="en-PH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gave Himself to save His own,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 suffered, bled and died alone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alone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PH" altLang="zh-TW" sz="5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5623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233916"/>
            <a:ext cx="8915400" cy="63901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耶穌站在審判廳堂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sim-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phoa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受人鞭打審問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Siu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pi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phah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sim-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mng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It was alone the Savior stood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Pilate’s judgment hall;</a:t>
            </a:r>
          </a:p>
        </p:txBody>
      </p:sp>
    </p:spTree>
    <p:extLst>
      <p:ext uri="{BB962C8B-B14F-4D97-AF65-F5344CB8AC3E}">
        <p14:creationId xmlns:p14="http://schemas.microsoft.com/office/powerpoint/2010/main" val="3854388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233917"/>
            <a:ext cx="8915400" cy="63901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戴刺冕旒被人藐視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bian-liu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ho-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biau-si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為我受辱無比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Ui  goa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siu-jiok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pi. 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Alone the crown of thorns He wore,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Forsaken thus by all.</a:t>
            </a: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703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2820" y="-162233"/>
            <a:ext cx="9420631" cy="685799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PH" altLang="zh-TW" sz="11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為我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為我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Ui- goa,     </a:t>
            </a:r>
            <a:r>
              <a:rPr lang="en-PH" altLang="zh-TW" sz="38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goa,</a:t>
            </a: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主為我釘十架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Chu  </a:t>
            </a:r>
            <a:r>
              <a:rPr lang="en-PH" altLang="zh-TW" sz="38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</a:t>
            </a:r>
            <a:r>
              <a:rPr lang="en-PH" altLang="zh-TW" sz="38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sip-</a:t>
            </a:r>
            <a:r>
              <a:rPr lang="en-PH" altLang="zh-TW" sz="38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PH" altLang="zh-TW" sz="27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Alone, alone,</a:t>
            </a:r>
          </a:p>
          <a:p>
            <a:pPr marL="0" indent="0" algn="ctr">
              <a:buNone/>
            </a:pPr>
            <a:r>
              <a:rPr lang="en-PH" altLang="zh-TW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 bore it all alone;</a:t>
            </a:r>
          </a:p>
          <a:p>
            <a:pPr marL="0" indent="0" algn="ctr">
              <a:buNone/>
            </a:pP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27020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2536" y="116958"/>
            <a:ext cx="9420631" cy="66240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祂流寶血還我罪債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I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choe-che</a:t>
            </a:r>
            <a:endParaRPr lang="en-PH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主受苦是為我</a:t>
            </a:r>
            <a:r>
              <a:rPr lang="en-PH" altLang="zh-TW" sz="4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為我</a:t>
            </a:r>
            <a:r>
              <a:rPr lang="en-PH" altLang="zh-TW" sz="4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Chu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siu-kho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goa!    Ui  goa!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goa.</a:t>
            </a:r>
          </a:p>
          <a:p>
            <a:pPr marL="0" indent="0" algn="ctr">
              <a:buNone/>
            </a:pPr>
            <a:endParaRPr lang="en-PH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gave Himself to save His own,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 suffered, bled and died alone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alone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PH" altLang="zh-TW" sz="5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97267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1766</TotalTime>
  <Words>574</Words>
  <Application>Microsoft Office PowerPoint</Application>
  <PresentationFormat>Widescreen</PresentationFormat>
  <Paragraphs>91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DFKai-SB</vt:lpstr>
      <vt:lpstr>Arial</vt:lpstr>
      <vt:lpstr>Candara</vt:lpstr>
      <vt:lpstr>Tw Cen MT</vt:lpstr>
      <vt:lpstr>Circuit</vt:lpstr>
      <vt:lpstr>主受苦是為我 Alone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228</cp:revision>
  <dcterms:created xsi:type="dcterms:W3CDTF">2020-01-10T06:25:13Z</dcterms:created>
  <dcterms:modified xsi:type="dcterms:W3CDTF">2020-07-16T05:51:09Z</dcterms:modified>
</cp:coreProperties>
</file>